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FF99"/>
    <a:srgbClr val="FF3300"/>
    <a:srgbClr val="CC0000"/>
    <a:srgbClr val="FF0000"/>
    <a:srgbClr val="33CCCC"/>
    <a:srgbClr val="9AA8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2100" y="-11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A798-6EF3-4A3F-95DA-8A8635F75266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3130-6888-4BF6-B8F2-A693D1327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6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A798-6EF3-4A3F-95DA-8A8635F75266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3130-6888-4BF6-B8F2-A693D1327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72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A798-6EF3-4A3F-95DA-8A8635F75266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3130-6888-4BF6-B8F2-A693D1327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0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A798-6EF3-4A3F-95DA-8A8635F75266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3130-6888-4BF6-B8F2-A693D1327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2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A798-6EF3-4A3F-95DA-8A8635F75266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3130-6888-4BF6-B8F2-A693D1327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3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A798-6EF3-4A3F-95DA-8A8635F75266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3130-6888-4BF6-B8F2-A693D1327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9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A798-6EF3-4A3F-95DA-8A8635F75266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3130-6888-4BF6-B8F2-A693D1327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9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A798-6EF3-4A3F-95DA-8A8635F75266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3130-6888-4BF6-B8F2-A693D1327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9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A798-6EF3-4A3F-95DA-8A8635F75266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3130-6888-4BF6-B8F2-A693D1327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A798-6EF3-4A3F-95DA-8A8635F75266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3130-6888-4BF6-B8F2-A693D1327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5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A798-6EF3-4A3F-95DA-8A8635F75266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3130-6888-4BF6-B8F2-A693D1327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2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7A798-6EF3-4A3F-95DA-8A8635F75266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43130-6888-4BF6-B8F2-A693D1327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2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00099" y="1409700"/>
            <a:ext cx="8458199" cy="640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6934200"/>
            <a:ext cx="541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400" b="1" dirty="0" smtClean="0">
                <a:solidFill>
                  <a:srgbClr val="FFFF99"/>
                </a:solidFill>
                <a:latin typeface="Learning Curve" panose="02000000000000000000" pitchFamily="2" charset="0"/>
              </a:rPr>
              <a:t>Mrs. Derringer</a:t>
            </a:r>
            <a:endParaRPr lang="en-US" sz="8400" b="1" dirty="0">
              <a:solidFill>
                <a:srgbClr val="FFFF99"/>
              </a:solidFill>
              <a:latin typeface="Learning Curve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19200" y="1143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803787" y="663677"/>
            <a:ext cx="5410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33CCCC"/>
                </a:solidFill>
                <a:latin typeface="GrutchShaded" panose="02000804000000020003" pitchFamily="2" charset="0"/>
              </a:rPr>
              <a:t>Lesson</a:t>
            </a:r>
          </a:p>
          <a:p>
            <a:pPr algn="ctr"/>
            <a:r>
              <a:rPr lang="en-US" sz="9600" dirty="0" smtClean="0">
                <a:solidFill>
                  <a:srgbClr val="33CCCC"/>
                </a:solidFill>
                <a:latin typeface="GrutchShaded" panose="02000804000000020003" pitchFamily="2" charset="0"/>
              </a:rPr>
              <a:t>Plans</a:t>
            </a:r>
            <a:endParaRPr lang="en-US" sz="9600" dirty="0">
              <a:solidFill>
                <a:srgbClr val="33CCCC"/>
              </a:solidFill>
              <a:latin typeface="GrutchShaded" panose="02000804000000020003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62000" y="3733800"/>
            <a:ext cx="541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9966"/>
                </a:solidFill>
                <a:latin typeface="Learning Curve" panose="02000000000000000000" pitchFamily="2" charset="0"/>
              </a:rPr>
              <a:t>2014</a:t>
            </a:r>
            <a:r>
              <a:rPr lang="en-US" sz="8800" b="1" dirty="0" smtClean="0">
                <a:solidFill>
                  <a:srgbClr val="FF3300"/>
                </a:solidFill>
                <a:latin typeface="Learning Curve" panose="02000000000000000000" pitchFamily="2" charset="0"/>
              </a:rPr>
              <a:t>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23900" y="4343400"/>
            <a:ext cx="541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9966"/>
                </a:solidFill>
                <a:latin typeface="Learning Curve" panose="02000000000000000000" pitchFamily="2" charset="0"/>
              </a:rPr>
              <a:t>to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9600" y="5257800"/>
            <a:ext cx="541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9966"/>
                </a:solidFill>
                <a:latin typeface="Learning Curve" panose="02000000000000000000" pitchFamily="2" charset="0"/>
              </a:rPr>
              <a:t>2015</a:t>
            </a:r>
            <a:r>
              <a:rPr lang="en-US" sz="8800" b="1" dirty="0" smtClean="0">
                <a:solidFill>
                  <a:srgbClr val="FF3300"/>
                </a:solidFill>
                <a:latin typeface="Learning Curve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858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00099" y="1409700"/>
            <a:ext cx="8458199" cy="640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6934200"/>
            <a:ext cx="541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400" b="1" dirty="0" smtClean="0">
                <a:solidFill>
                  <a:srgbClr val="FFFF99"/>
                </a:solidFill>
                <a:latin typeface="Learning Curve" panose="02000000000000000000" pitchFamily="2" charset="0"/>
              </a:rPr>
              <a:t>Mrs. Derringer</a:t>
            </a:r>
            <a:endParaRPr lang="en-US" sz="8400" b="1" dirty="0">
              <a:solidFill>
                <a:srgbClr val="FFFF99"/>
              </a:solidFill>
              <a:latin typeface="Learning Curve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19200" y="1143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762000" y="663677"/>
            <a:ext cx="5410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33CCCC"/>
                </a:solidFill>
                <a:latin typeface="GrutchShaded" panose="02000804000000020003" pitchFamily="2" charset="0"/>
              </a:rPr>
              <a:t>Data</a:t>
            </a:r>
          </a:p>
          <a:p>
            <a:pPr algn="ctr"/>
            <a:r>
              <a:rPr lang="en-US" sz="9600" dirty="0" smtClean="0">
                <a:solidFill>
                  <a:srgbClr val="33CCCC"/>
                </a:solidFill>
                <a:latin typeface="GrutchShaded" panose="02000804000000020003" pitchFamily="2" charset="0"/>
              </a:rPr>
              <a:t>Binder</a:t>
            </a:r>
            <a:endParaRPr lang="en-US" sz="9600" dirty="0">
              <a:solidFill>
                <a:srgbClr val="33CCCC"/>
              </a:solidFill>
              <a:latin typeface="GrutchShaded" panose="02000804000000020003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62000" y="3733800"/>
            <a:ext cx="541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9966"/>
                </a:solidFill>
                <a:latin typeface="Learning Curve" panose="02000000000000000000" pitchFamily="2" charset="0"/>
              </a:rPr>
              <a:t>2014</a:t>
            </a:r>
            <a:r>
              <a:rPr lang="en-US" sz="8800" b="1" dirty="0" smtClean="0">
                <a:solidFill>
                  <a:srgbClr val="FF3300"/>
                </a:solidFill>
                <a:latin typeface="Learning Curve" panose="02000000000000000000" pitchFamily="2" charset="0"/>
              </a:rPr>
              <a:t>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23900" y="4343400"/>
            <a:ext cx="541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9966"/>
                </a:solidFill>
                <a:latin typeface="Learning Curve" panose="02000000000000000000" pitchFamily="2" charset="0"/>
              </a:rPr>
              <a:t>to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9600" y="5257800"/>
            <a:ext cx="541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9966"/>
                </a:solidFill>
                <a:latin typeface="Learning Curve" panose="02000000000000000000" pitchFamily="2" charset="0"/>
              </a:rPr>
              <a:t>2015</a:t>
            </a:r>
            <a:r>
              <a:rPr lang="en-US" sz="8800" b="1" dirty="0" smtClean="0">
                <a:solidFill>
                  <a:srgbClr val="FF3300"/>
                </a:solidFill>
                <a:latin typeface="Learning Curve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940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00099" y="1409700"/>
            <a:ext cx="8458199" cy="640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6934200"/>
            <a:ext cx="541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400" b="1" dirty="0" smtClean="0">
                <a:solidFill>
                  <a:srgbClr val="FFFF99"/>
                </a:solidFill>
                <a:latin typeface="Learning Curve" panose="02000000000000000000" pitchFamily="2" charset="0"/>
              </a:rPr>
              <a:t>Mrs. Derringer</a:t>
            </a:r>
            <a:endParaRPr lang="en-US" sz="8400" b="1" dirty="0">
              <a:solidFill>
                <a:srgbClr val="FFFF99"/>
              </a:solidFill>
              <a:latin typeface="Learning Curve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19200" y="1143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762000" y="1219200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33CCCC"/>
                </a:solidFill>
                <a:latin typeface="GrutchShaded" panose="02000804000000020003" pitchFamily="2" charset="0"/>
              </a:rPr>
              <a:t>Reading</a:t>
            </a:r>
            <a:endParaRPr lang="en-US" sz="8000" dirty="0">
              <a:solidFill>
                <a:srgbClr val="33CCCC"/>
              </a:solidFill>
              <a:latin typeface="GrutchShaded" panose="02000804000000020003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62000" y="3733800"/>
            <a:ext cx="541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9966"/>
                </a:solidFill>
                <a:latin typeface="Learning Curve" panose="02000000000000000000" pitchFamily="2" charset="0"/>
              </a:rPr>
              <a:t>2014</a:t>
            </a:r>
            <a:r>
              <a:rPr lang="en-US" sz="8800" b="1" dirty="0" smtClean="0">
                <a:solidFill>
                  <a:srgbClr val="FF3300"/>
                </a:solidFill>
                <a:latin typeface="Learning Curve" panose="02000000000000000000" pitchFamily="2" charset="0"/>
              </a:rPr>
              <a:t>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23900" y="4343400"/>
            <a:ext cx="541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9966"/>
                </a:solidFill>
                <a:latin typeface="Learning Curve" panose="02000000000000000000" pitchFamily="2" charset="0"/>
              </a:rPr>
              <a:t>to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9600" y="5257800"/>
            <a:ext cx="541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9966"/>
                </a:solidFill>
                <a:latin typeface="Learning Curve" panose="02000000000000000000" pitchFamily="2" charset="0"/>
              </a:rPr>
              <a:t>2015</a:t>
            </a:r>
            <a:r>
              <a:rPr lang="en-US" sz="8800" b="1" dirty="0" smtClean="0">
                <a:solidFill>
                  <a:srgbClr val="FF3300"/>
                </a:solidFill>
                <a:latin typeface="Learning Curve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392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00099" y="1409700"/>
            <a:ext cx="8458199" cy="640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6934200"/>
            <a:ext cx="541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400" b="1" dirty="0" smtClean="0">
                <a:solidFill>
                  <a:srgbClr val="FFFF99"/>
                </a:solidFill>
                <a:latin typeface="Learning Curve" panose="02000000000000000000" pitchFamily="2" charset="0"/>
              </a:rPr>
              <a:t>Mrs. Derringer</a:t>
            </a:r>
            <a:endParaRPr lang="en-US" sz="8400" b="1" dirty="0">
              <a:solidFill>
                <a:srgbClr val="FFFF99"/>
              </a:solidFill>
              <a:latin typeface="Learning Curve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19200" y="1143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762000" y="1219200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33CCCC"/>
                </a:solidFill>
                <a:latin typeface="GrutchShaded" panose="02000804000000020003" pitchFamily="2" charset="0"/>
              </a:rPr>
              <a:t>Writing</a:t>
            </a:r>
            <a:endParaRPr lang="en-US" sz="8000" dirty="0">
              <a:solidFill>
                <a:srgbClr val="33CCCC"/>
              </a:solidFill>
              <a:latin typeface="GrutchShaded" panose="02000804000000020003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62000" y="3733800"/>
            <a:ext cx="541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9966"/>
                </a:solidFill>
                <a:latin typeface="Learning Curve" panose="02000000000000000000" pitchFamily="2" charset="0"/>
              </a:rPr>
              <a:t>2014</a:t>
            </a:r>
            <a:r>
              <a:rPr lang="en-US" sz="8800" b="1" dirty="0" smtClean="0">
                <a:solidFill>
                  <a:srgbClr val="FF3300"/>
                </a:solidFill>
                <a:latin typeface="Learning Curve" panose="02000000000000000000" pitchFamily="2" charset="0"/>
              </a:rPr>
              <a:t>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23900" y="4343400"/>
            <a:ext cx="541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9966"/>
                </a:solidFill>
                <a:latin typeface="Learning Curve" panose="02000000000000000000" pitchFamily="2" charset="0"/>
              </a:rPr>
              <a:t>to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9600" y="5257800"/>
            <a:ext cx="541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9966"/>
                </a:solidFill>
                <a:latin typeface="Learning Curve" panose="02000000000000000000" pitchFamily="2" charset="0"/>
              </a:rPr>
              <a:t>2015</a:t>
            </a:r>
            <a:r>
              <a:rPr lang="en-US" sz="8800" b="1" dirty="0" smtClean="0">
                <a:solidFill>
                  <a:srgbClr val="FF3300"/>
                </a:solidFill>
                <a:latin typeface="Learning Curve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7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00099" y="1409700"/>
            <a:ext cx="8458199" cy="640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6934200"/>
            <a:ext cx="541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400" b="1" dirty="0" smtClean="0">
                <a:solidFill>
                  <a:srgbClr val="FFFF99"/>
                </a:solidFill>
                <a:latin typeface="Learning Curve" panose="02000000000000000000" pitchFamily="2" charset="0"/>
              </a:rPr>
              <a:t>Mrs. Derringer</a:t>
            </a:r>
            <a:endParaRPr lang="en-US" sz="8400" b="1" dirty="0">
              <a:solidFill>
                <a:srgbClr val="FFFF99"/>
              </a:solidFill>
              <a:latin typeface="Learning Curve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19200" y="1143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762000" y="1219200"/>
            <a:ext cx="5410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rgbClr val="33CCCC"/>
                </a:solidFill>
                <a:latin typeface="GrutchShaded" panose="02000804000000020003" pitchFamily="2" charset="0"/>
              </a:rPr>
              <a:t>Math</a:t>
            </a:r>
            <a:endParaRPr lang="en-US" sz="11500" dirty="0">
              <a:solidFill>
                <a:srgbClr val="33CCCC"/>
              </a:solidFill>
              <a:latin typeface="GrutchShaded" panose="02000804000000020003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62000" y="3733800"/>
            <a:ext cx="541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9966"/>
                </a:solidFill>
                <a:latin typeface="Learning Curve" panose="02000000000000000000" pitchFamily="2" charset="0"/>
              </a:rPr>
              <a:t>2014</a:t>
            </a:r>
            <a:r>
              <a:rPr lang="en-US" sz="8800" b="1" dirty="0" smtClean="0">
                <a:solidFill>
                  <a:srgbClr val="FF3300"/>
                </a:solidFill>
                <a:latin typeface="Learning Curve" panose="02000000000000000000" pitchFamily="2" charset="0"/>
              </a:rPr>
              <a:t>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23900" y="4343400"/>
            <a:ext cx="541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9966"/>
                </a:solidFill>
                <a:latin typeface="Learning Curve" panose="02000000000000000000" pitchFamily="2" charset="0"/>
              </a:rPr>
              <a:t>to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9600" y="5257800"/>
            <a:ext cx="541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9966"/>
                </a:solidFill>
                <a:latin typeface="Learning Curve" panose="02000000000000000000" pitchFamily="2" charset="0"/>
              </a:rPr>
              <a:t>2015</a:t>
            </a:r>
            <a:r>
              <a:rPr lang="en-US" sz="8800" b="1" dirty="0" smtClean="0">
                <a:solidFill>
                  <a:srgbClr val="FF3300"/>
                </a:solidFill>
                <a:latin typeface="Learning Curve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960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37</Words>
  <Application>Microsoft Office PowerPoint</Application>
  <PresentationFormat>Letter Paper (8.5x11 in)</PresentationFormat>
  <Paragraphs>27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9</cp:revision>
  <dcterms:created xsi:type="dcterms:W3CDTF">2014-06-14T18:06:20Z</dcterms:created>
  <dcterms:modified xsi:type="dcterms:W3CDTF">2014-06-23T14:08:16Z</dcterms:modified>
</cp:coreProperties>
</file>