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7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1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6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16F7F-B849-4BEF-BF20-92A287E98E9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4FA0-4AB9-4308-90A6-12F7CDAC3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3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6800"/>
            <a:ext cx="7315200" cy="456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66800"/>
            <a:ext cx="4762338" cy="47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09600"/>
            <a:ext cx="59436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</cp:revision>
  <dcterms:created xsi:type="dcterms:W3CDTF">2015-08-28T17:19:00Z</dcterms:created>
  <dcterms:modified xsi:type="dcterms:W3CDTF">2015-08-28T17:23:04Z</dcterms:modified>
</cp:coreProperties>
</file>